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57" r:id="rId2"/>
    <p:sldId id="388" r:id="rId3"/>
    <p:sldId id="256" r:id="rId4"/>
    <p:sldId id="350" r:id="rId5"/>
    <p:sldId id="260" r:id="rId6"/>
    <p:sldId id="385" r:id="rId7"/>
    <p:sldId id="380" r:id="rId8"/>
    <p:sldId id="384" r:id="rId9"/>
    <p:sldId id="372" r:id="rId10"/>
    <p:sldId id="386" r:id="rId11"/>
    <p:sldId id="387" r:id="rId12"/>
    <p:sldId id="362" r:id="rId13"/>
  </p:sldIdLst>
  <p:sldSz cx="12161838" cy="6858000"/>
  <p:notesSz cx="6858000" cy="9144000"/>
  <p:embeddedFontLst>
    <p:embeddedFont>
      <p:font typeface="Lato" panose="020B0604020202020204" charset="0"/>
      <p:regular r:id="rId15"/>
      <p:bold r:id="rId16"/>
      <p:italic r:id="rId17"/>
      <p:boldItalic r:id="rId18"/>
    </p:embeddedFont>
    <p:embeddedFont>
      <p:font typeface="Barlow Condensed" panose="020B0604020202020204" charset="0"/>
      <p:regular r:id="rId19"/>
      <p:bold r:id="rId20"/>
      <p:italic r:id="rId21"/>
      <p:boldItalic r:id="rId22"/>
    </p:embeddedFont>
    <p:embeddedFont>
      <p:font typeface="Annie Use Your Telescope" panose="020B0604020202020204" charset="0"/>
      <p:regular r:id="rId23"/>
    </p:embeddedFont>
    <p:embeddedFont>
      <p:font typeface="Exo" panose="020B0604020202020204" charset="0"/>
      <p:regular r:id="rId24"/>
      <p:bold r:id="rId25"/>
      <p:italic r:id="rId26"/>
      <p:boldItalic r:id="rId27"/>
    </p:embeddedFont>
    <p:embeddedFont>
      <p:font typeface="Anaheim" panose="020B0604020202020204" charset="0"/>
      <p:regular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E1E"/>
    <a:srgbClr val="FFE153"/>
    <a:srgbClr val="FF6573"/>
    <a:srgbClr val="FF9966"/>
    <a:srgbClr val="8ECBED"/>
    <a:srgbClr val="A4ED6D"/>
    <a:srgbClr val="FFE294"/>
    <a:srgbClr val="00CC66"/>
    <a:srgbClr val="B491D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6" autoAdjust="0"/>
    <p:restoredTop sz="91713" autoAdjust="0"/>
  </p:normalViewPr>
  <p:slideViewPr>
    <p:cSldViewPr snapToGrid="0">
      <p:cViewPr varScale="1">
        <p:scale>
          <a:sx n="65" d="100"/>
          <a:sy n="65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6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35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8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5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  <a:endParaRPr lang="en-US" sz="137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58373" y="40407"/>
            <a:ext cx="11011652" cy="939920"/>
            <a:chOff x="1183343" y="1464304"/>
            <a:chExt cx="11011652" cy="939920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789114" y="1573268"/>
              <a:ext cx="1040588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/>
                <a:t>Quan sát một số tuyến đường bộ</a:t>
              </a:r>
            </a:p>
            <a:p>
              <a:pPr algn="just"/>
              <a:r>
                <a:rPr lang="en-US" sz="2400"/>
                <a:t>trong hình vẽ.</a:t>
              </a:r>
              <a:endParaRPr lang="vi-VN" sz="24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49EE64-23F5-4785-B23F-3303BA94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06538" y="-1"/>
            <a:ext cx="6533364" cy="6708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87D121-0CEC-4288-9A68-6A9B298DB360}"/>
              </a:ext>
            </a:extLst>
          </p:cNvPr>
          <p:cNvSpPr txBox="1"/>
          <p:nvPr/>
        </p:nvSpPr>
        <p:spPr>
          <a:xfrm>
            <a:off x="564981" y="1105637"/>
            <a:ext cx="5466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b) </a:t>
            </a:r>
            <a:r>
              <a:rPr lang="en-US" sz="3600" dirty="0" err="1"/>
              <a:t>Quãng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– </a:t>
            </a:r>
            <a:r>
              <a:rPr lang="en-US" sz="3600" dirty="0" err="1"/>
              <a:t>Đà</a:t>
            </a:r>
            <a:r>
              <a:rPr lang="en-US" sz="3600" dirty="0"/>
              <a:t> </a:t>
            </a:r>
            <a:r>
              <a:rPr lang="en-US" sz="3600" err="1"/>
              <a:t>Nẵng</a:t>
            </a:r>
            <a:r>
              <a:rPr lang="en-US" sz="3600"/>
              <a:t> (</a:t>
            </a:r>
            <a:r>
              <a:rPr lang="en-US" sz="3600" dirty="0"/>
              <a:t>qua Vinh) </a:t>
            </a:r>
            <a:r>
              <a:rPr lang="en-US" sz="3600" dirty="0" err="1"/>
              <a:t>dài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ki-</a:t>
            </a:r>
            <a:r>
              <a:rPr lang="en-US" sz="3600" dirty="0" err="1"/>
              <a:t>lô</a:t>
            </a:r>
            <a:r>
              <a:rPr lang="en-US" sz="3600" dirty="0"/>
              <a:t>-</a:t>
            </a:r>
            <a:r>
              <a:rPr lang="en-US" sz="3600" dirty="0" err="1"/>
              <a:t>mét</a:t>
            </a:r>
            <a:r>
              <a:rPr lang="en-US" sz="3600" dirty="0"/>
              <a:t>?</a:t>
            </a:r>
            <a:endParaRPr lang="vi-VN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9E901-6806-44F2-AAFF-760010FEB8FA}"/>
              </a:ext>
            </a:extLst>
          </p:cNvPr>
          <p:cNvSpPr txBox="1"/>
          <p:nvPr/>
        </p:nvSpPr>
        <p:spPr>
          <a:xfrm>
            <a:off x="564981" y="2922449"/>
            <a:ext cx="7736906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4000" i="1" dirty="0" err="1">
                <a:solidFill>
                  <a:srgbClr val="FF0000"/>
                </a:solidFill>
              </a:rPr>
              <a:t>Quãng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đường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dài</a:t>
            </a:r>
            <a:r>
              <a:rPr lang="en-US" sz="4000" i="1" dirty="0">
                <a:solidFill>
                  <a:srgbClr val="FF0000"/>
                </a:solidFill>
              </a:rPr>
              <a:t> 771 km.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FF52E-7FE6-427B-A023-1E04B52DCAF7}"/>
              </a:ext>
            </a:extLst>
          </p:cNvPr>
          <p:cNvSpPr txBox="1"/>
          <p:nvPr/>
        </p:nvSpPr>
        <p:spPr>
          <a:xfrm rot="21370255">
            <a:off x="6414914" y="69361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240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70949-022D-4188-973F-AECE26E684ED}"/>
              </a:ext>
            </a:extLst>
          </p:cNvPr>
          <p:cNvSpPr txBox="1"/>
          <p:nvPr/>
        </p:nvSpPr>
        <p:spPr>
          <a:xfrm rot="21370255">
            <a:off x="6414916" y="142746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308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FF830-7F96-420F-9854-E0D87222749C}"/>
              </a:ext>
            </a:extLst>
          </p:cNvPr>
          <p:cNvSpPr txBox="1"/>
          <p:nvPr/>
        </p:nvSpPr>
        <p:spPr>
          <a:xfrm rot="21370255">
            <a:off x="6736782" y="2357899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463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268E1-B1AE-4F50-B5AB-5F4FB73B8847}"/>
              </a:ext>
            </a:extLst>
          </p:cNvPr>
          <p:cNvSpPr txBox="1"/>
          <p:nvPr/>
        </p:nvSpPr>
        <p:spPr>
          <a:xfrm rot="21370255">
            <a:off x="7814854" y="411305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0E3D1-F999-40A7-B527-45C76C233BE6}"/>
              </a:ext>
            </a:extLst>
          </p:cNvPr>
          <p:cNvSpPr txBox="1"/>
          <p:nvPr/>
        </p:nvSpPr>
        <p:spPr>
          <a:xfrm rot="21370255">
            <a:off x="8892926" y="586821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16C0E6-D635-4D59-99E3-F184BAA2AF15}"/>
              </a:ext>
            </a:extLst>
          </p:cNvPr>
          <p:cNvSpPr txBox="1"/>
          <p:nvPr/>
        </p:nvSpPr>
        <p:spPr>
          <a:xfrm rot="21370255">
            <a:off x="6830067" y="4990634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174 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2CA10F-9B7C-4CA5-8E0D-7C6D8E1566CA}"/>
              </a:ext>
            </a:extLst>
          </p:cNvPr>
          <p:cNvSpPr txBox="1"/>
          <p:nvPr/>
        </p:nvSpPr>
        <p:spPr>
          <a:xfrm>
            <a:off x="1234074" y="3942443"/>
            <a:ext cx="498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(Ta lấy 308 km + 463 km)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527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58373" y="40407"/>
            <a:ext cx="11011652" cy="939920"/>
            <a:chOff x="1183343" y="1464304"/>
            <a:chExt cx="11011652" cy="939920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789114" y="1573268"/>
              <a:ext cx="1040588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/>
                <a:t>Quan sát một số tuyến đường bộ</a:t>
              </a:r>
            </a:p>
            <a:p>
              <a:pPr algn="just"/>
              <a:r>
                <a:rPr lang="en-US" sz="2400"/>
                <a:t>trong hình vẽ.</a:t>
              </a:r>
              <a:endParaRPr lang="vi-VN" sz="24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49EE64-23F5-4785-B23F-3303BA94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06538" y="-1"/>
            <a:ext cx="6533364" cy="67086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0BFA26-FF81-4083-BC94-F75DEFFC27C9}"/>
              </a:ext>
            </a:extLst>
          </p:cNvPr>
          <p:cNvSpPr txBox="1"/>
          <p:nvPr/>
        </p:nvSpPr>
        <p:spPr>
          <a:xfrm>
            <a:off x="664145" y="1092313"/>
            <a:ext cx="5565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c)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Đà</a:t>
            </a:r>
            <a:r>
              <a:rPr lang="en-US" sz="2800" dirty="0"/>
              <a:t> </a:t>
            </a:r>
            <a:r>
              <a:rPr lang="en-US" sz="2800" dirty="0" err="1"/>
              <a:t>Nẵng</a:t>
            </a:r>
            <a:r>
              <a:rPr lang="en-US" sz="2800" dirty="0"/>
              <a:t> – TP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Minh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TP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Minh –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ki-</a:t>
            </a:r>
            <a:r>
              <a:rPr lang="en-US" sz="2800" dirty="0" err="1"/>
              <a:t>lô</a:t>
            </a:r>
            <a:r>
              <a:rPr lang="en-US" sz="2800" dirty="0"/>
              <a:t>-</a:t>
            </a:r>
            <a:r>
              <a:rPr lang="en-US" sz="2800" dirty="0" err="1"/>
              <a:t>mét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B4E93F-FEF3-4F78-8BD2-777EC0CC7B0A}"/>
              </a:ext>
            </a:extLst>
          </p:cNvPr>
          <p:cNvSpPr txBox="1"/>
          <p:nvPr/>
        </p:nvSpPr>
        <p:spPr>
          <a:xfrm>
            <a:off x="396846" y="2995922"/>
            <a:ext cx="6821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3200" i="1" dirty="0" err="1">
                <a:solidFill>
                  <a:srgbClr val="FB1D12"/>
                </a:solidFill>
              </a:rPr>
              <a:t>Quãng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đường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Đà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Nẵng</a:t>
            </a:r>
            <a:r>
              <a:rPr lang="en-US" sz="3200" i="1" dirty="0">
                <a:solidFill>
                  <a:srgbClr val="FB1D12"/>
                </a:solidFill>
              </a:rPr>
              <a:t> – TP </a:t>
            </a:r>
            <a:r>
              <a:rPr lang="en-US" sz="3200" i="1" dirty="0" err="1">
                <a:solidFill>
                  <a:srgbClr val="FB1D12"/>
                </a:solidFill>
              </a:rPr>
              <a:t>Hồ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Chí</a:t>
            </a:r>
            <a:r>
              <a:rPr lang="en-US" sz="3200" i="1" dirty="0">
                <a:solidFill>
                  <a:srgbClr val="FB1D12"/>
                </a:solidFill>
              </a:rPr>
              <a:t> Minh </a:t>
            </a:r>
            <a:r>
              <a:rPr lang="en-US" sz="3200" i="1" dirty="0" err="1">
                <a:solidFill>
                  <a:srgbClr val="FB1D12"/>
                </a:solidFill>
              </a:rPr>
              <a:t>dài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hơn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quãng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đường</a:t>
            </a:r>
            <a:r>
              <a:rPr lang="en-US" sz="3200" i="1" dirty="0">
                <a:solidFill>
                  <a:srgbClr val="FB1D12"/>
                </a:solidFill>
              </a:rPr>
              <a:t> TP </a:t>
            </a:r>
            <a:r>
              <a:rPr lang="en-US" sz="3200" i="1" dirty="0" err="1">
                <a:solidFill>
                  <a:srgbClr val="FB1D12"/>
                </a:solidFill>
              </a:rPr>
              <a:t>Hồ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Chí</a:t>
            </a:r>
            <a:r>
              <a:rPr lang="en-US" sz="3200" i="1" dirty="0">
                <a:solidFill>
                  <a:srgbClr val="FB1D12"/>
                </a:solidFill>
              </a:rPr>
              <a:t> Minh – </a:t>
            </a:r>
            <a:r>
              <a:rPr lang="en-US" sz="3200" i="1" dirty="0" err="1">
                <a:solidFill>
                  <a:srgbClr val="FB1D12"/>
                </a:solidFill>
              </a:rPr>
              <a:t>Cần</a:t>
            </a:r>
            <a:r>
              <a:rPr lang="en-US" sz="3200" i="1" dirty="0">
                <a:solidFill>
                  <a:srgbClr val="FB1D12"/>
                </a:solidFill>
              </a:rPr>
              <a:t> </a:t>
            </a:r>
            <a:r>
              <a:rPr lang="en-US" sz="3200" i="1" dirty="0" err="1">
                <a:solidFill>
                  <a:srgbClr val="FB1D12"/>
                </a:solidFill>
              </a:rPr>
              <a:t>Thơ</a:t>
            </a:r>
            <a:r>
              <a:rPr lang="en-US" sz="3200" i="1" dirty="0">
                <a:solidFill>
                  <a:srgbClr val="FB1D12"/>
                </a:solidFill>
              </a:rPr>
              <a:t> 684 km.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FF52E-7FE6-427B-A023-1E04B52DCAF7}"/>
              </a:ext>
            </a:extLst>
          </p:cNvPr>
          <p:cNvSpPr txBox="1"/>
          <p:nvPr/>
        </p:nvSpPr>
        <p:spPr>
          <a:xfrm rot="21370255">
            <a:off x="6414914" y="69361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240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70949-022D-4188-973F-AECE26E684ED}"/>
              </a:ext>
            </a:extLst>
          </p:cNvPr>
          <p:cNvSpPr txBox="1"/>
          <p:nvPr/>
        </p:nvSpPr>
        <p:spPr>
          <a:xfrm rot="21370255">
            <a:off x="6414916" y="142746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308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FF830-7F96-420F-9854-E0D87222749C}"/>
              </a:ext>
            </a:extLst>
          </p:cNvPr>
          <p:cNvSpPr txBox="1"/>
          <p:nvPr/>
        </p:nvSpPr>
        <p:spPr>
          <a:xfrm rot="21370255">
            <a:off x="6736782" y="2357899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463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268E1-B1AE-4F50-B5AB-5F4FB73B8847}"/>
              </a:ext>
            </a:extLst>
          </p:cNvPr>
          <p:cNvSpPr txBox="1"/>
          <p:nvPr/>
        </p:nvSpPr>
        <p:spPr>
          <a:xfrm rot="21370255">
            <a:off x="7814854" y="411305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0E3D1-F999-40A7-B527-45C76C233BE6}"/>
              </a:ext>
            </a:extLst>
          </p:cNvPr>
          <p:cNvSpPr txBox="1"/>
          <p:nvPr/>
        </p:nvSpPr>
        <p:spPr>
          <a:xfrm rot="21370255">
            <a:off x="8892926" y="586821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16C0E6-D635-4D59-99E3-F184BAA2AF15}"/>
              </a:ext>
            </a:extLst>
          </p:cNvPr>
          <p:cNvSpPr txBox="1"/>
          <p:nvPr/>
        </p:nvSpPr>
        <p:spPr>
          <a:xfrm rot="21370255">
            <a:off x="6830067" y="4990634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174 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726136-714C-4DC1-982E-1067A0AA5739}"/>
              </a:ext>
            </a:extLst>
          </p:cNvPr>
          <p:cNvSpPr txBox="1"/>
          <p:nvPr/>
        </p:nvSpPr>
        <p:spPr>
          <a:xfrm>
            <a:off x="396846" y="4611940"/>
            <a:ext cx="670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(Ta lấy 858 km – 174 km = 684 km)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66984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03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8FF84C-C1D5-4907-A178-0CFBAFE6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aby Shark x Hello Kitty - My Best Friend! - Baby Shark Collaboration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8A71F770-57A9-479E-AA62-4D8E0D055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13034" y="1764997"/>
            <a:ext cx="902037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4000">
                <a:latin typeface="Arial" panose="020B0604020202020204" pitchFamily="34" charset="0"/>
                <a:cs typeface="Arial" panose="020B0604020202020204" pitchFamily="34" charset="0"/>
              </a:rPr>
              <a:t>CHỦ ĐỀ 14: ÔN TẬP CUỐI NĂM</a:t>
            </a:r>
            <a:endParaRPr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88348" y="2869041"/>
            <a:ext cx="8651008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70: ÔN TẬP PHÉP CỘNG, PHÉP TRỪ TRONG PHẠM VI 1 000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4F754BAF-ACBC-4182-8EE1-26489BBF2BB9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BF5CBB8D-EDF9-4B83-9B88-A980C52E97CC}"/>
              </a:ext>
            </a:extLst>
          </p:cNvPr>
          <p:cNvSpPr txBox="1">
            <a:spLocks/>
          </p:cNvSpPr>
          <p:nvPr/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S/117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863892" y="609659"/>
            <a:ext cx="10782397" cy="614083"/>
            <a:chOff x="1183343" y="1464304"/>
            <a:chExt cx="10024436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940301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Tính nhẩm.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4F8A78-5095-4318-8627-848D8E65D895}"/>
              </a:ext>
            </a:extLst>
          </p:cNvPr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24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169993DA-E068-4E8F-A241-52CE799470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/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6DE91F-40F1-402C-8D0A-4735E753AA56}"/>
                </a:ext>
              </a:extLst>
            </p:cNvPr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200 + 300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700 –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600 + 60 = ?</a:t>
              </a:r>
              <a:endParaRPr lang="vi-V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93867C-28BC-4B64-90F9-51C94543835D}"/>
              </a:ext>
            </a:extLst>
          </p:cNvPr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27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5482FB9A-82D9-418E-9601-75FDC34B11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/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FA8874-7C42-4CF4-BAE6-0497236C98DA}"/>
                </a:ext>
              </a:extLst>
            </p:cNvPr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300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800 –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850 – 50 = ?</a:t>
              </a:r>
              <a:endParaRPr lang="vi-V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26A9EA-BE4C-485C-9A04-056EDB179C82}"/>
              </a:ext>
            </a:extLst>
          </p:cNvPr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0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4B86B2CF-E331-4B47-AED5-A56E48745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/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015A46-1B76-4FB3-843F-63E77C0B3DAA}"/>
                </a:ext>
              </a:extLst>
            </p:cNvPr>
            <p:cNvSpPr txBox="1"/>
            <p:nvPr/>
          </p:nvSpPr>
          <p:spPr>
            <a:xfrm>
              <a:off x="8011536" y="3718985"/>
              <a:ext cx="2465231" cy="1512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600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1 000 </a:t>
              </a: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– 600 = ?</a:t>
              </a:r>
            </a:p>
            <a:p>
              <a:pPr>
                <a:lnSpc>
                  <a:spcPct val="150000"/>
                </a:lnSpc>
              </a:pPr>
              <a:r>
                <a:rPr lang="en-US" sz="24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1 000 </a:t>
              </a: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– 400 = ?</a:t>
              </a:r>
              <a:endParaRPr lang="vi-V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9F85CAD-AA64-4359-B40B-A586CF6E729C}"/>
              </a:ext>
            </a:extLst>
          </p:cNvPr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D324C-ED25-4878-9806-A4A93F68B628}"/>
              </a:ext>
            </a:extLst>
          </p:cNvPr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414BA3-FFCC-4966-8EFA-3F023C44C7AA}"/>
              </a:ext>
            </a:extLst>
          </p:cNvPr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660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90093C-D92A-44EC-BB19-9100B7C6A179}"/>
              </a:ext>
            </a:extLst>
          </p:cNvPr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B0DE1E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30BBB-38F7-4087-9F42-BB16482BC853}"/>
              </a:ext>
            </a:extLst>
          </p:cNvPr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B0DE1E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B438B3-DF08-4B46-9550-847E5C5C2018}"/>
              </a:ext>
            </a:extLst>
          </p:cNvPr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B0DE1E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FC8E76-3665-4995-9163-FB11564486DC}"/>
              </a:ext>
            </a:extLst>
          </p:cNvPr>
          <p:cNvSpPr txBox="1"/>
          <p:nvPr/>
        </p:nvSpPr>
        <p:spPr>
          <a:xfrm>
            <a:off x="9876480" y="4007190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1 000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80B7D5-B286-47D4-A53F-63B1E0417A36}"/>
              </a:ext>
            </a:extLst>
          </p:cNvPr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225AF1-10E7-48E1-BC18-4D751AFD67EB}"/>
              </a:ext>
            </a:extLst>
          </p:cNvPr>
          <p:cNvSpPr txBox="1"/>
          <p:nvPr/>
        </p:nvSpPr>
        <p:spPr>
          <a:xfrm>
            <a:off x="10116513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676473" y="2305344"/>
            <a:ext cx="13133302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A7249-72B6-44E2-B86D-5D56BF456BF7}"/>
              </a:ext>
            </a:extLst>
          </p:cNvPr>
          <p:cNvSpPr/>
          <p:nvPr/>
        </p:nvSpPr>
        <p:spPr>
          <a:xfrm>
            <a:off x="1157652" y="2736505"/>
            <a:ext cx="136127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435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5A203-EFCE-43E4-8AD1-A6104493A629}"/>
              </a:ext>
            </a:extLst>
          </p:cNvPr>
          <p:cNvSpPr/>
          <p:nvPr/>
        </p:nvSpPr>
        <p:spPr>
          <a:xfrm>
            <a:off x="925539" y="3683383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352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D8E42-0913-4FCB-B009-46A2A8DDAB1B}"/>
              </a:ext>
            </a:extLst>
          </p:cNvPr>
          <p:cNvSpPr/>
          <p:nvPr/>
        </p:nvSpPr>
        <p:spPr>
          <a:xfrm>
            <a:off x="859286" y="32279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 flipV="1">
            <a:off x="975440" y="4389413"/>
            <a:ext cx="1444706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A883E55-6B8E-4FBE-938D-883E5374EFE7}"/>
              </a:ext>
            </a:extLst>
          </p:cNvPr>
          <p:cNvSpPr/>
          <p:nvPr/>
        </p:nvSpPr>
        <p:spPr>
          <a:xfrm>
            <a:off x="1910534" y="4626693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8D72C5-C659-4CB7-A89A-EA1ADE497BC2}"/>
              </a:ext>
            </a:extLst>
          </p:cNvPr>
          <p:cNvSpPr/>
          <p:nvPr/>
        </p:nvSpPr>
        <p:spPr>
          <a:xfrm>
            <a:off x="4857880" y="2745565"/>
            <a:ext cx="140775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236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6ED1D-88E3-4FC6-84CD-43844B8EF34C}"/>
              </a:ext>
            </a:extLst>
          </p:cNvPr>
          <p:cNvSpPr/>
          <p:nvPr/>
        </p:nvSpPr>
        <p:spPr>
          <a:xfrm>
            <a:off x="4751078" y="3693659"/>
            <a:ext cx="163337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528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E34C5-7AAC-4009-9150-D77BE95F055F}"/>
              </a:ext>
            </a:extLst>
          </p:cNvPr>
          <p:cNvSpPr/>
          <p:nvPr/>
        </p:nvSpPr>
        <p:spPr>
          <a:xfrm>
            <a:off x="4576168" y="323360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AE150-09C7-4F92-ACFB-DE9167B001D6}"/>
              </a:ext>
            </a:extLst>
          </p:cNvPr>
          <p:cNvCxnSpPr>
            <a:cxnSpLocks/>
          </p:cNvCxnSpPr>
          <p:nvPr/>
        </p:nvCxnSpPr>
        <p:spPr>
          <a:xfrm>
            <a:off x="4714428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76E79-6D27-4E39-89DD-B655398C2BD6}"/>
              </a:ext>
            </a:extLst>
          </p:cNvPr>
          <p:cNvSpPr/>
          <p:nvPr/>
        </p:nvSpPr>
        <p:spPr>
          <a:xfrm>
            <a:off x="5682060" y="4626693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F1317-A66B-461C-B54D-1D2A560128B1}"/>
              </a:ext>
            </a:extLst>
          </p:cNvPr>
          <p:cNvSpPr/>
          <p:nvPr/>
        </p:nvSpPr>
        <p:spPr>
          <a:xfrm>
            <a:off x="5297271" y="4626693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756F86-FCD6-4972-97B5-7B8B35FE79C0}"/>
              </a:ext>
            </a:extLst>
          </p:cNvPr>
          <p:cNvSpPr/>
          <p:nvPr/>
        </p:nvSpPr>
        <p:spPr>
          <a:xfrm>
            <a:off x="8827629" y="2745565"/>
            <a:ext cx="136127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354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837222-ADE4-4766-AA3A-FD1A86966663}"/>
              </a:ext>
            </a:extLst>
          </p:cNvPr>
          <p:cNvSpPr/>
          <p:nvPr/>
        </p:nvSpPr>
        <p:spPr>
          <a:xfrm>
            <a:off x="9247671" y="3693659"/>
            <a:ext cx="96372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7F265-A087-443C-B4C0-C8604A8B57D1}"/>
              </a:ext>
            </a:extLst>
          </p:cNvPr>
          <p:cNvSpPr/>
          <p:nvPr/>
        </p:nvSpPr>
        <p:spPr>
          <a:xfrm>
            <a:off x="8545814" y="323360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+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881047-E599-4B73-B636-036444F400A1}"/>
              </a:ext>
            </a:extLst>
          </p:cNvPr>
          <p:cNvCxnSpPr>
            <a:cxnSpLocks/>
          </p:cNvCxnSpPr>
          <p:nvPr/>
        </p:nvCxnSpPr>
        <p:spPr>
          <a:xfrm>
            <a:off x="8658680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F67397-32DD-4A67-9B6D-7664930D46AB}"/>
              </a:ext>
            </a:extLst>
          </p:cNvPr>
          <p:cNvSpPr/>
          <p:nvPr/>
        </p:nvSpPr>
        <p:spPr>
          <a:xfrm>
            <a:off x="9680315" y="4626693"/>
            <a:ext cx="57098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E91C3-64C9-4335-8B69-9BA52B6FF294}"/>
              </a:ext>
            </a:extLst>
          </p:cNvPr>
          <p:cNvSpPr/>
          <p:nvPr/>
        </p:nvSpPr>
        <p:spPr>
          <a:xfrm>
            <a:off x="9331559" y="4629362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Đặt tính rồi tính.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5FBFD-0BA5-47E3-94B6-A8D64BC81691}"/>
              </a:ext>
            </a:extLst>
          </p:cNvPr>
          <p:cNvSpPr txBox="1"/>
          <p:nvPr/>
        </p:nvSpPr>
        <p:spPr>
          <a:xfrm>
            <a:off x="1053551" y="859992"/>
            <a:ext cx="11117310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742950" indent="-742950" algn="just">
              <a:spcBef>
                <a:spcPts val="1200"/>
              </a:spcBef>
              <a:spcAft>
                <a:spcPts val="1200"/>
              </a:spcAft>
              <a:buAutoNum type="alphaLcParenR"/>
            </a:pPr>
            <a:r>
              <a:rPr lang="en-US" sz="3200"/>
              <a:t>435 + 352 		236 + 528			354 + 63</a:t>
            </a:r>
          </a:p>
          <a:p>
            <a:pPr marL="742950" indent="-742950" algn="just">
              <a:spcBef>
                <a:spcPts val="1200"/>
              </a:spcBef>
              <a:spcAft>
                <a:spcPts val="1200"/>
              </a:spcAft>
              <a:buAutoNum type="alphaLcParenR"/>
            </a:pPr>
            <a:r>
              <a:rPr lang="en-US" sz="3200"/>
              <a:t>569 – 426 		753 – 236			880 – 54 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42254-6C54-4BF2-AF95-34AFA7A0AE16}"/>
              </a:ext>
            </a:extLst>
          </p:cNvPr>
          <p:cNvSpPr/>
          <p:nvPr/>
        </p:nvSpPr>
        <p:spPr>
          <a:xfrm>
            <a:off x="1534488" y="4626693"/>
            <a:ext cx="55175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3B35C5-2A41-4090-8811-2DC76C3556BF}"/>
              </a:ext>
            </a:extLst>
          </p:cNvPr>
          <p:cNvSpPr/>
          <p:nvPr/>
        </p:nvSpPr>
        <p:spPr>
          <a:xfrm>
            <a:off x="79139" y="2739560"/>
            <a:ext cx="70243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a)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FC1452-A4CC-415A-BA25-CBC87BE4B05D}"/>
              </a:ext>
            </a:extLst>
          </p:cNvPr>
          <p:cNvSpPr/>
          <p:nvPr/>
        </p:nvSpPr>
        <p:spPr>
          <a:xfrm>
            <a:off x="1179229" y="4649283"/>
            <a:ext cx="55175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806530-C283-4FD5-9D7C-24B70E4EFE7E}"/>
              </a:ext>
            </a:extLst>
          </p:cNvPr>
          <p:cNvSpPr/>
          <p:nvPr/>
        </p:nvSpPr>
        <p:spPr>
          <a:xfrm>
            <a:off x="4889190" y="4614848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8CDBB6-A274-4434-B478-15FA34DC448B}"/>
              </a:ext>
            </a:extLst>
          </p:cNvPr>
          <p:cNvSpPr/>
          <p:nvPr/>
        </p:nvSpPr>
        <p:spPr>
          <a:xfrm>
            <a:off x="8843041" y="4631747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3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1" grpId="0"/>
      <p:bldP spid="13" grpId="0"/>
      <p:bldP spid="14" grpId="0"/>
      <p:bldP spid="21" grpId="0"/>
      <p:bldP spid="22" grpId="0"/>
      <p:bldP spid="23" grpId="0"/>
      <p:bldP spid="25" grpId="0"/>
      <p:bldP spid="2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523383" y="2300122"/>
            <a:ext cx="13133302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Đặt tính rồi tính.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43B35C5-2A41-4090-8811-2DC76C3556BF}"/>
              </a:ext>
            </a:extLst>
          </p:cNvPr>
          <p:cNvSpPr/>
          <p:nvPr/>
        </p:nvSpPr>
        <p:spPr>
          <a:xfrm>
            <a:off x="79139" y="2710532"/>
            <a:ext cx="70243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b)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8F1723-E27C-40B4-990A-EEC7C8B67C63}"/>
              </a:ext>
            </a:extLst>
          </p:cNvPr>
          <p:cNvSpPr txBox="1"/>
          <p:nvPr/>
        </p:nvSpPr>
        <p:spPr>
          <a:xfrm>
            <a:off x="1053551" y="859992"/>
            <a:ext cx="11117310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742950" indent="-742950" algn="just">
              <a:spcBef>
                <a:spcPts val="1200"/>
              </a:spcBef>
              <a:spcAft>
                <a:spcPts val="1200"/>
              </a:spcAft>
              <a:buAutoNum type="alphaLcParenR"/>
            </a:pPr>
            <a:r>
              <a:rPr lang="en-US" sz="3200"/>
              <a:t>435 + 352 		236 + 528			354 + 63</a:t>
            </a:r>
          </a:p>
          <a:p>
            <a:pPr marL="742950" indent="-742950" algn="just">
              <a:spcBef>
                <a:spcPts val="1200"/>
              </a:spcBef>
              <a:spcAft>
                <a:spcPts val="1200"/>
              </a:spcAft>
              <a:buAutoNum type="alphaLcParenR"/>
            </a:pPr>
            <a:r>
              <a:rPr lang="en-US" sz="3200"/>
              <a:t>569 – 426 		753 – 236			880 – 54 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640C6D-5281-4D6B-8530-038FE894EDA0}"/>
              </a:ext>
            </a:extLst>
          </p:cNvPr>
          <p:cNvSpPr/>
          <p:nvPr/>
        </p:nvSpPr>
        <p:spPr>
          <a:xfrm>
            <a:off x="1155248" y="2736505"/>
            <a:ext cx="136608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569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996B72-9892-4538-B713-5432FB6B3FC2}"/>
              </a:ext>
            </a:extLst>
          </p:cNvPr>
          <p:cNvSpPr/>
          <p:nvPr/>
        </p:nvSpPr>
        <p:spPr>
          <a:xfrm>
            <a:off x="925539" y="3683383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426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B0654B-40AC-462D-88F1-01342CAE60F1}"/>
              </a:ext>
            </a:extLst>
          </p:cNvPr>
          <p:cNvSpPr/>
          <p:nvPr/>
        </p:nvSpPr>
        <p:spPr>
          <a:xfrm>
            <a:off x="956270" y="310807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FF00975-91EE-42DE-8A8F-20F021306D03}"/>
              </a:ext>
            </a:extLst>
          </p:cNvPr>
          <p:cNvCxnSpPr>
            <a:cxnSpLocks/>
          </p:cNvCxnSpPr>
          <p:nvPr/>
        </p:nvCxnSpPr>
        <p:spPr>
          <a:xfrm flipV="1">
            <a:off x="975440" y="4389413"/>
            <a:ext cx="1444706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F93F05C-3628-4891-9788-619C172D4026}"/>
              </a:ext>
            </a:extLst>
          </p:cNvPr>
          <p:cNvSpPr/>
          <p:nvPr/>
        </p:nvSpPr>
        <p:spPr>
          <a:xfrm>
            <a:off x="1904924" y="4626693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760FE5-6A1A-4737-99EB-AC7789F2C5B3}"/>
              </a:ext>
            </a:extLst>
          </p:cNvPr>
          <p:cNvSpPr/>
          <p:nvPr/>
        </p:nvSpPr>
        <p:spPr>
          <a:xfrm>
            <a:off x="4900360" y="2745565"/>
            <a:ext cx="13227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753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9931C9-6670-4A24-9446-3F61ED2BC8A9}"/>
              </a:ext>
            </a:extLst>
          </p:cNvPr>
          <p:cNvSpPr/>
          <p:nvPr/>
        </p:nvSpPr>
        <p:spPr>
          <a:xfrm>
            <a:off x="4751078" y="3693659"/>
            <a:ext cx="163337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236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CAB636-101D-4724-8395-A73B91934E19}"/>
              </a:ext>
            </a:extLst>
          </p:cNvPr>
          <p:cNvSpPr/>
          <p:nvPr/>
        </p:nvSpPr>
        <p:spPr>
          <a:xfrm>
            <a:off x="4732878" y="3087804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3E5C36-107F-4DB4-8379-C934B392FC11}"/>
              </a:ext>
            </a:extLst>
          </p:cNvPr>
          <p:cNvCxnSpPr>
            <a:cxnSpLocks/>
          </p:cNvCxnSpPr>
          <p:nvPr/>
        </p:nvCxnSpPr>
        <p:spPr>
          <a:xfrm>
            <a:off x="4714428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B5320B0-4454-416B-B305-AD65B469977F}"/>
              </a:ext>
            </a:extLst>
          </p:cNvPr>
          <p:cNvSpPr/>
          <p:nvPr/>
        </p:nvSpPr>
        <p:spPr>
          <a:xfrm>
            <a:off x="5701296" y="4626693"/>
            <a:ext cx="55495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129B24-FA0E-40B6-966A-32114143C047}"/>
              </a:ext>
            </a:extLst>
          </p:cNvPr>
          <p:cNvSpPr/>
          <p:nvPr/>
        </p:nvSpPr>
        <p:spPr>
          <a:xfrm>
            <a:off x="5381428" y="4626693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6406D2-2099-4D97-8E85-8E27A5B58D31}"/>
              </a:ext>
            </a:extLst>
          </p:cNvPr>
          <p:cNvSpPr/>
          <p:nvPr/>
        </p:nvSpPr>
        <p:spPr>
          <a:xfrm>
            <a:off x="8679911" y="2745565"/>
            <a:ext cx="130837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880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C291C4-D5F4-4406-AF1E-8346072CB91C}"/>
              </a:ext>
            </a:extLst>
          </p:cNvPr>
          <p:cNvSpPr/>
          <p:nvPr/>
        </p:nvSpPr>
        <p:spPr>
          <a:xfrm>
            <a:off x="9065488" y="3693659"/>
            <a:ext cx="97975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A88FC72-1AA7-4552-9453-495551270CCE}"/>
              </a:ext>
            </a:extLst>
          </p:cNvPr>
          <p:cNvSpPr/>
          <p:nvPr/>
        </p:nvSpPr>
        <p:spPr>
          <a:xfrm>
            <a:off x="8523963" y="3087804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21C403-4906-48A5-92A0-DDFA2476DFF4}"/>
              </a:ext>
            </a:extLst>
          </p:cNvPr>
          <p:cNvCxnSpPr>
            <a:cxnSpLocks/>
          </p:cNvCxnSpPr>
          <p:nvPr/>
        </p:nvCxnSpPr>
        <p:spPr>
          <a:xfrm>
            <a:off x="8658680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95D06F1-35D2-40D3-9FF3-622544A398C2}"/>
              </a:ext>
            </a:extLst>
          </p:cNvPr>
          <p:cNvSpPr/>
          <p:nvPr/>
        </p:nvSpPr>
        <p:spPr>
          <a:xfrm>
            <a:off x="9515050" y="4626693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B87393-D4DB-4B56-AE4A-625CFA569582}"/>
              </a:ext>
            </a:extLst>
          </p:cNvPr>
          <p:cNvSpPr/>
          <p:nvPr/>
        </p:nvSpPr>
        <p:spPr>
          <a:xfrm>
            <a:off x="9049990" y="4629362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08A49A-0202-49C6-9937-F731852D3EB2}"/>
              </a:ext>
            </a:extLst>
          </p:cNvPr>
          <p:cNvSpPr/>
          <p:nvPr/>
        </p:nvSpPr>
        <p:spPr>
          <a:xfrm>
            <a:off x="1513649" y="4626693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93AFC78-2F38-480F-A22A-4451FD7774AA}"/>
              </a:ext>
            </a:extLst>
          </p:cNvPr>
          <p:cNvSpPr/>
          <p:nvPr/>
        </p:nvSpPr>
        <p:spPr>
          <a:xfrm>
            <a:off x="1248157" y="4649283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1F38D10-DE24-4F29-B2D4-ED5F10CE58DE}"/>
              </a:ext>
            </a:extLst>
          </p:cNvPr>
          <p:cNvSpPr/>
          <p:nvPr/>
        </p:nvSpPr>
        <p:spPr>
          <a:xfrm>
            <a:off x="4881175" y="4614848"/>
            <a:ext cx="57099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2F8D61-A270-4A32-B7AD-2F2A12F875F1}"/>
              </a:ext>
            </a:extLst>
          </p:cNvPr>
          <p:cNvSpPr/>
          <p:nvPr/>
        </p:nvSpPr>
        <p:spPr>
          <a:xfrm>
            <a:off x="8675198" y="4631747"/>
            <a:ext cx="55175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388;p6">
            <a:extLst>
              <a:ext uri="{FF2B5EF4-FFF2-40B4-BE49-F238E27FC236}">
                <a16:creationId xmlns:a16="http://schemas.microsoft.com/office/drawing/2014/main" id="{EE02FE6F-563E-4C72-82E7-B0BCE1319401}"/>
              </a:ext>
            </a:extLst>
          </p:cNvPr>
          <p:cNvSpPr/>
          <p:nvPr/>
        </p:nvSpPr>
        <p:spPr>
          <a:xfrm>
            <a:off x="546440" y="408907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AB84AC-19B8-4D5C-85E9-D7E6A5F74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D5A205-48A5-40B8-AC25-6565ECEADFB2}"/>
              </a:ext>
            </a:extLst>
          </p:cNvPr>
          <p:cNvSpPr txBox="1"/>
          <p:nvPr/>
        </p:nvSpPr>
        <p:spPr>
          <a:xfrm>
            <a:off x="1097983" y="440658"/>
            <a:ext cx="1044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C84C82A-DD9B-4367-9659-7781F27D3C10}"/>
              </a:ext>
            </a:extLst>
          </p:cNvPr>
          <p:cNvCxnSpPr>
            <a:cxnSpLocks/>
          </p:cNvCxnSpPr>
          <p:nvPr/>
        </p:nvCxnSpPr>
        <p:spPr>
          <a:xfrm>
            <a:off x="1164884" y="1383085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131923-AD94-49E3-BF25-1FC2F89E8682}"/>
              </a:ext>
            </a:extLst>
          </p:cNvPr>
          <p:cNvCxnSpPr>
            <a:cxnSpLocks/>
          </p:cNvCxnSpPr>
          <p:nvPr/>
        </p:nvCxnSpPr>
        <p:spPr>
          <a:xfrm>
            <a:off x="8348606" y="1383085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8D9B08A-AA63-4AC8-B5C2-F7254BD49942}"/>
              </a:ext>
            </a:extLst>
          </p:cNvPr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95E031-D7AE-4867-B162-A2E796269CF0}"/>
              </a:ext>
            </a:extLst>
          </p:cNvPr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732B8C-559E-46D9-871C-22E759030D1D}"/>
              </a:ext>
            </a:extLst>
          </p:cNvPr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6FDA83-D1AB-4E91-86BB-F76336F976D2}"/>
              </a:ext>
            </a:extLst>
          </p:cNvPr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7BD6A0-9227-41CA-AE11-D867AA6505D6}"/>
              </a:ext>
            </a:extLst>
          </p:cNvPr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4E8672-A848-43DE-AFFF-D3137CA1E800}"/>
              </a:ext>
            </a:extLst>
          </p:cNvPr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416DD7-7D63-4857-8087-437539354C7F}"/>
              </a:ext>
            </a:extLst>
          </p:cNvPr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6E6CF0-D36A-41CD-A59F-BEF46231FB52}"/>
              </a:ext>
            </a:extLst>
          </p:cNvPr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FCA8C7E-7C1D-491C-AB84-0296DA08E316}"/>
              </a:ext>
            </a:extLst>
          </p:cNvPr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8AEC67-0A95-47F4-9F9C-3C54A85E2A27}"/>
              </a:ext>
            </a:extLst>
          </p:cNvPr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/>
      <p:bldP spid="41" grpId="0"/>
      <p:bldP spid="42" grpId="0"/>
      <p:bldP spid="43" grpId="0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58373" y="40407"/>
            <a:ext cx="11011652" cy="939920"/>
            <a:chOff x="1183343" y="1464304"/>
            <a:chExt cx="11011652" cy="939920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789114" y="1573268"/>
              <a:ext cx="1040588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/>
                <a:t>Quan sát một số tuyến đường bộ</a:t>
              </a:r>
            </a:p>
            <a:p>
              <a:pPr algn="just"/>
              <a:r>
                <a:rPr lang="en-US" sz="2400"/>
                <a:t>trong hình vẽ.</a:t>
              </a:r>
              <a:endParaRPr lang="vi-VN" sz="24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49EE64-23F5-4785-B23F-3303BA94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06538" y="-1"/>
            <a:ext cx="6533364" cy="67086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CAA7E7-72F9-4D35-8394-EBAC1EBC2ACC}"/>
              </a:ext>
            </a:extLst>
          </p:cNvPr>
          <p:cNvSpPr txBox="1"/>
          <p:nvPr/>
        </p:nvSpPr>
        <p:spPr>
          <a:xfrm>
            <a:off x="540462" y="969451"/>
            <a:ext cx="522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a) Cao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Vinh,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xa</a:t>
            </a:r>
            <a:r>
              <a:rPr lang="en-US" sz="3200" dirty="0"/>
              <a:t>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0399F-DAFB-48A8-966B-E9F06D420290}"/>
              </a:ext>
            </a:extLst>
          </p:cNvPr>
          <p:cNvSpPr txBox="1"/>
          <p:nvPr/>
        </p:nvSpPr>
        <p:spPr>
          <a:xfrm>
            <a:off x="0" y="2046669"/>
            <a:ext cx="5622028" cy="73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200" i="1" dirty="0">
                <a:solidFill>
                  <a:srgbClr val="FF0000"/>
                </a:solidFill>
              </a:rPr>
              <a:t>Vinh </a:t>
            </a:r>
            <a:r>
              <a:rPr lang="en-US" sz="3200" i="1" dirty="0" err="1">
                <a:solidFill>
                  <a:srgbClr val="FF0000"/>
                </a:solidFill>
              </a:rPr>
              <a:t>xa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Nội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hơn</a:t>
            </a:r>
            <a:r>
              <a:rPr lang="en-US" sz="3200" i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FF52E-7FE6-427B-A023-1E04B52DCAF7}"/>
              </a:ext>
            </a:extLst>
          </p:cNvPr>
          <p:cNvSpPr txBox="1"/>
          <p:nvPr/>
        </p:nvSpPr>
        <p:spPr>
          <a:xfrm rot="21370255">
            <a:off x="6414914" y="69361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240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70949-022D-4188-973F-AECE26E684ED}"/>
              </a:ext>
            </a:extLst>
          </p:cNvPr>
          <p:cNvSpPr txBox="1"/>
          <p:nvPr/>
        </p:nvSpPr>
        <p:spPr>
          <a:xfrm rot="21370255">
            <a:off x="6414916" y="142746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308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FF830-7F96-420F-9854-E0D87222749C}"/>
              </a:ext>
            </a:extLst>
          </p:cNvPr>
          <p:cNvSpPr txBox="1"/>
          <p:nvPr/>
        </p:nvSpPr>
        <p:spPr>
          <a:xfrm rot="21370255">
            <a:off x="6736782" y="2357899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463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268E1-B1AE-4F50-B5AB-5F4FB73B8847}"/>
              </a:ext>
            </a:extLst>
          </p:cNvPr>
          <p:cNvSpPr txBox="1"/>
          <p:nvPr/>
        </p:nvSpPr>
        <p:spPr>
          <a:xfrm rot="21370255">
            <a:off x="7814854" y="4113056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0E3D1-F999-40A7-B527-45C76C233BE6}"/>
              </a:ext>
            </a:extLst>
          </p:cNvPr>
          <p:cNvSpPr txBox="1"/>
          <p:nvPr/>
        </p:nvSpPr>
        <p:spPr>
          <a:xfrm rot="21370255">
            <a:off x="8892926" y="5868213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858 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16C0E6-D635-4D59-99E3-F184BAA2AF15}"/>
              </a:ext>
            </a:extLst>
          </p:cNvPr>
          <p:cNvSpPr txBox="1"/>
          <p:nvPr/>
        </p:nvSpPr>
        <p:spPr>
          <a:xfrm rot="21370255">
            <a:off x="6830067" y="4990634"/>
            <a:ext cx="1059544" cy="3792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174 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3BE98-D023-494D-B8A6-4CEB3DF008C6}"/>
              </a:ext>
            </a:extLst>
          </p:cNvPr>
          <p:cNvSpPr txBox="1"/>
          <p:nvPr/>
        </p:nvSpPr>
        <p:spPr>
          <a:xfrm>
            <a:off x="1208119" y="2786552"/>
            <a:ext cx="498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(Vì 308 &gt; 240)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994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/>
      <p:bldP spid="26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626</Words>
  <Application>Microsoft Office PowerPoint</Application>
  <PresentationFormat>Custom</PresentationFormat>
  <Paragraphs>141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Wingdings</vt:lpstr>
      <vt:lpstr>Barriecito</vt:lpstr>
      <vt:lpstr>Arial</vt:lpstr>
      <vt:lpstr>Lato</vt:lpstr>
      <vt:lpstr>Barlow Condensed</vt:lpstr>
      <vt:lpstr>Annie Use Your Telescope</vt:lpstr>
      <vt:lpstr>Dekko</vt:lpstr>
      <vt:lpstr>Exo</vt:lpstr>
      <vt:lpstr>RocknRoll One</vt:lpstr>
      <vt:lpstr>Anaheim</vt:lpstr>
      <vt:lpstr>Boogaloo</vt:lpstr>
      <vt:lpstr>Open Sans</vt:lpstr>
      <vt:lpstr>Calibri</vt:lpstr>
      <vt:lpstr>HP001 4 hàng</vt:lpstr>
      <vt:lpstr>Math Subject for Middle School - 7th Grade: Ratio, Proportion and Percent by Slidesgo</vt:lpstr>
      <vt:lpstr>PowerPoint Presentation</vt:lpstr>
      <vt:lpstr>PowerPoint Presentation</vt:lpstr>
      <vt:lpstr>CHỦ ĐỀ 14: ÔN TẬP CUỐI NĂM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234</cp:revision>
  <dcterms:modified xsi:type="dcterms:W3CDTF">2022-05-03T15:37:50Z</dcterms:modified>
</cp:coreProperties>
</file>